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4" r:id="rId8"/>
    <p:sldId id="269" r:id="rId9"/>
    <p:sldId id="268" r:id="rId10"/>
    <p:sldId id="267" r:id="rId11"/>
    <p:sldId id="263" r:id="rId12"/>
    <p:sldId id="262" r:id="rId13"/>
    <p:sldId id="261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DD23A-CBE5-444A-87B5-E670794DB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3767D-F7BB-46E6-AEFA-93EF05097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FD93F-A6EC-4F51-9253-A2567923E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81A7-208A-431F-B525-DEC06165580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33D4D-747B-432E-B1CE-DBAFD5FD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50D1C-9D07-4CD1-8447-6738FC0F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9F8C-CE83-4ACF-8172-1C5F501D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1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D48EF-D093-4DFC-B436-5661D4B7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5083C-3F30-4D53-BB56-1286EA568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12679-6FD9-4476-8799-7B8732562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81A7-208A-431F-B525-DEC06165580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26C71-5236-404A-A982-DA9ABF42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0E68E-637E-4AC4-8A27-65E7FD5A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9F8C-CE83-4ACF-8172-1C5F501D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459E24-2043-410A-A2A4-8A2B95D19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B9F2A-D044-42DA-A402-0C1CF88E9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C8A2A-5CFC-4B1D-9C00-8947EA16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81A7-208A-431F-B525-DEC06165580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69A9-9ACC-4118-B214-760FC1B2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1A8F5-DE81-4602-94A8-54F465BB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9F8C-CE83-4ACF-8172-1C5F501D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5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99AD5-D058-4BAD-96FC-1E1AF544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6CBF-4B93-4B18-BC95-9727B003E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1434-9D24-4CAF-8E9D-196A2C82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81A7-208A-431F-B525-DEC06165580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98159-F1F0-4DA6-A64B-38982CB4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3EFFF-3A8C-4E4E-9862-7B997D37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9F8C-CE83-4ACF-8172-1C5F501D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4986-7AF0-475F-892D-06F6725F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328CC-23B3-44E0-925D-8BD4133A1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BFC0D-CEC0-4DFC-926C-E2F4676C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81A7-208A-431F-B525-DEC06165580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C66AF-A5DF-4C4F-9219-EB30D42D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740F0-71D8-4CE7-BC3E-9D79EA43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9F8C-CE83-4ACF-8172-1C5F501D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1390D-1247-4689-970E-EEEF425D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8CA17-F9FE-49A1-9DDD-CA99FB0F9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3586D-0062-45ED-A2A5-DC74B76F9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D0673-0006-46A7-98EA-F478A11DB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81A7-208A-431F-B525-DEC06165580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81767-FF28-4ABD-B133-519702DB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C082D-E37F-4E12-BABB-A770106F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9F8C-CE83-4ACF-8172-1C5F501D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D60C-F343-4F12-88E3-8C9817DD0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94ABA-E630-473B-86D3-026841F3A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04B20-F236-4ABC-859F-3CF345AC6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8A0660-919A-4E09-BA16-ED0572C27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50D62-573B-43BB-8709-EA3E61C04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8923D-E3B6-4046-A916-E3DE45EC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81A7-208A-431F-B525-DEC06165580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AC38D4-163C-4B2F-96E6-F4DBC9A9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EBBA25-D416-467F-8844-D376C239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9F8C-CE83-4ACF-8172-1C5F501D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2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7C2D1-80FD-48F6-8FD6-DF8DE23D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52D7F1-43A5-4F30-BA65-8783B814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81A7-208A-431F-B525-DEC06165580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CFE92-938C-438E-A94B-8B82176E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FB309-983E-471C-8BD7-17F6E5D4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9F8C-CE83-4ACF-8172-1C5F501D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5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55E011-FBDE-4DE6-8F30-DC160205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81A7-208A-431F-B525-DEC06165580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30F727-F7A8-408B-95EB-97CF6A7B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23065-4467-4179-99E4-E1A13E0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9F8C-CE83-4ACF-8172-1C5F501D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4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DB7E9-395C-4AFC-888F-FEA840A8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779F1-0EB3-4517-B44F-302E28E65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561EF-00DB-4FDF-890E-DE350A4A2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940AD-D96D-409C-BC12-E5B39D50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81A7-208A-431F-B525-DEC06165580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23F9D-C38A-4C42-A3E8-E4AA997E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EB46-4F40-42C3-9895-48E8A7FF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9F8C-CE83-4ACF-8172-1C5F501D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8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419EF-F88A-482F-81F4-4DE80AD6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36080F-D509-480C-8D80-1BC8802F5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0640D-CECF-4BE3-B42D-454B74422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88A5B-074A-4FE6-8E76-1D881658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81A7-208A-431F-B525-DEC06165580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3C8CF-C7D2-4463-8C7C-52124409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D11EE-BEF2-436A-830E-52A67CCD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9F8C-CE83-4ACF-8172-1C5F501D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1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54C752-2994-484A-8090-56F559FF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CC2B9-4B29-442F-B9D4-26818905B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CBC22-63B2-4996-B97C-7BBA3B627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281A7-208A-431F-B525-DEC06165580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86F10-BC9A-4104-B383-C397090ED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B5C0-07C3-4E59-87C7-33ABB5AF8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E9F8C-CE83-4ACF-8172-1C5F501D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3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6537459-0EC4-42F2-841B-B78B520C3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"/>
            <a:ext cx="12192000" cy="68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3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0FAF6CA-B329-4B3A-84D0-A9E11B0E2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"/>
            <a:ext cx="12192000" cy="68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9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C75E835-BF7C-4E4A-AD72-2055C2032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"/>
            <a:ext cx="12192000" cy="68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92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2E44ED83-398C-4F7B-A0D1-C38E2CFF8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"/>
            <a:ext cx="12192000" cy="68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88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329954A5-0249-458D-BA40-E7FCFD6D1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"/>
            <a:ext cx="12192000" cy="68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1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AC7C181-E121-483D-9545-24B6D7C94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"/>
            <a:ext cx="12192000" cy="685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9345A034-C28F-4519-8762-343A963FF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"/>
            <a:ext cx="12192000" cy="68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0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7683794-8D57-4097-A7FE-3E99037CF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"/>
            <a:ext cx="12192000" cy="68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0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284EF6B-2528-49A5-9330-134EB333E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b="12920"/>
          <a:stretch/>
        </p:blipFill>
        <p:spPr>
          <a:xfrm>
            <a:off x="-22282" y="1"/>
            <a:ext cx="122142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5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6B7D0C4-C7ED-4AF5-B663-CBCB4D8AF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"/>
            <a:ext cx="12192000" cy="68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5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537A6E6-87A9-4ACE-BD02-DD35F512F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"/>
            <a:ext cx="12192000" cy="68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9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7EA12D2-CB3D-4BA0-9C0A-C1FB69673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0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20A6B69-1966-48AB-AC17-33D68E4E3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2"/>
          <a:stretch/>
        </p:blipFill>
        <p:spPr>
          <a:xfrm>
            <a:off x="0" y="-1"/>
            <a:ext cx="12206218" cy="68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6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4A25107F-31BB-426A-9A07-6BBAD49B5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"/>
            <a:ext cx="12192000" cy="68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89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Rotimi</dc:creator>
  <cp:lastModifiedBy>Ijeoma Onah</cp:lastModifiedBy>
  <cp:revision>2</cp:revision>
  <dcterms:created xsi:type="dcterms:W3CDTF">2021-09-27T22:14:27Z</dcterms:created>
  <dcterms:modified xsi:type="dcterms:W3CDTF">2021-09-28T04:38:57Z</dcterms:modified>
</cp:coreProperties>
</file>